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30b6b9870_8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30b6b9870_8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30b6b9870_8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30b6b9870_8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30b6b9870_7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30b6b9870_7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30b6b9870_4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30b6b9870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30b6b9870_9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30b6b9870_9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30b6b9870_5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30b6b9870_5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30b6b9870_5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30b6b9870_5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30b6b987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30b6b987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30b6b9870_4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30b6b9870_4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30b6b9870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30b6b9870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30b6b9870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30b6b9870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30b6b9870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30b6b9870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30b6b9870_7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30b6b9870_7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30b6b9870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30b6b9870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30b6b9870_7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30b6b9870_7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223625"/>
            <a:ext cx="5878200" cy="18195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KRISHI FREAK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(IIIT-BANGALORE)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b="0" l="19837" r="19831" t="0"/>
          <a:stretch/>
        </p:blipFill>
        <p:spPr>
          <a:xfrm>
            <a:off x="5667225" y="383475"/>
            <a:ext cx="3700825" cy="39875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72400" y="2356750"/>
            <a:ext cx="4971000" cy="1389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b="1" lang="en" sz="2300">
                <a:latin typeface="Times New Roman"/>
                <a:ea typeface="Times New Roman"/>
                <a:cs typeface="Times New Roman"/>
                <a:sym typeface="Times New Roman"/>
              </a:rPr>
              <a:t>KAVISH AGNIHOTRI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b="1" lang="en" sz="2300">
                <a:latin typeface="Times New Roman"/>
                <a:ea typeface="Times New Roman"/>
                <a:cs typeface="Times New Roman"/>
                <a:sym typeface="Times New Roman"/>
              </a:rPr>
              <a:t>JAGMEET SINGH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b="1" lang="en" sz="2300">
                <a:latin typeface="Times New Roman"/>
                <a:ea typeface="Times New Roman"/>
                <a:cs typeface="Times New Roman"/>
                <a:sym typeface="Times New Roman"/>
              </a:rPr>
              <a:t>SHEFALI BEDARKAR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b="1"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JITESH NEMADE</a:t>
            </a:r>
            <a:endParaRPr b="1"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b="1"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HARSHKUMAR PADHYA</a:t>
            </a:r>
            <a:endParaRPr b="1"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 New Roman"/>
              <a:buChar char="●"/>
            </a:pPr>
            <a:r>
              <a:rPr b="1"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AMANDEEP GOYAL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3727700" y="1949000"/>
            <a:ext cx="73407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Docker Images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261900" y="738625"/>
            <a:ext cx="86202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325" y="946748"/>
            <a:ext cx="6638174" cy="390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Handling API Request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261900" y="738625"/>
            <a:ext cx="86202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675" y="934675"/>
            <a:ext cx="6188275" cy="384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Backend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24"/>
          <p:cNvSpPr txBox="1"/>
          <p:nvPr/>
        </p:nvSpPr>
        <p:spPr>
          <a:xfrm>
            <a:off x="0" y="752050"/>
            <a:ext cx="91440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MODEL: - 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Neural Network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TOOLS:-  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Tensorflow, Sklearn ,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Pandas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TRAINED DATASET:-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60000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ACCURACY:- </a:t>
            </a:r>
            <a:endParaRPr b="1"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Mean Absolute error = 37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b="1"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EPOCH :-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50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6275" y="1040900"/>
            <a:ext cx="4780925" cy="358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4"/>
          <p:cNvSpPr txBox="1"/>
          <p:nvPr/>
        </p:nvSpPr>
        <p:spPr>
          <a:xfrm>
            <a:off x="4297450" y="564050"/>
            <a:ext cx="42303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Neural </a:t>
            </a:r>
            <a:r>
              <a:rPr lang="en" sz="1700"/>
              <a:t>Network</a:t>
            </a:r>
            <a:r>
              <a:rPr lang="en" sz="1700"/>
              <a:t> Model </a:t>
            </a:r>
            <a:r>
              <a:rPr lang="en" sz="1700"/>
              <a:t>Architecture</a:t>
            </a:r>
            <a:endParaRPr sz="1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Execution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25"/>
          <p:cNvSpPr txBox="1"/>
          <p:nvPr/>
        </p:nvSpPr>
        <p:spPr>
          <a:xfrm>
            <a:off x="261900" y="950425"/>
            <a:ext cx="8620200" cy="3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550" y="950425"/>
            <a:ext cx="7477874" cy="32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Future Work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261900" y="950425"/>
            <a:ext cx="8620200" cy="37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AutoNum type="arabicPeriod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Collecting more data about factors affecting crop yield which will be additional features to our model 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AutoNum type="alphaLcPeriod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Irrigation Data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AutoNum type="alphaLcPeriod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Temperature 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AutoNum type="alphaLcPeriod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Atmospheric humidity 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AutoNum type="alphaLcPeriod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Wind velocity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AutoNum type="alphaLcPeriod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Soil Fertility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AutoNum type="alphaLcPeriod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Ground water level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AutoNum type="alphaLcPeriod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Farming technique used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AutoNum type="arabicPeriod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Once the data collected crossed 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particular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threshold the recursive 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triggering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can be done for model training using 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Continuous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integration &amp; 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Continuous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deployment.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9150" y="1758675"/>
            <a:ext cx="7125700" cy="11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371825" y="0"/>
            <a:ext cx="5469900" cy="798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261900" y="895425"/>
            <a:ext cx="86202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Estimation of crop yield using model ICT tools which is quick and reliable for making a realistic plan for procurement and to compensate farmers for yield loss if any.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Government of Bihar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Agriculture &amp; Rural Development.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200">
              <a:solidFill>
                <a:srgbClr val="202124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61900" y="2343450"/>
            <a:ext cx="2531400" cy="456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Organization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476850" y="3468175"/>
            <a:ext cx="2531400" cy="456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Domain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About Crop Yield Prediction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261900" y="950425"/>
            <a:ext cx="8620200" cy="3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Times New Roman"/>
                <a:ea typeface="Times New Roman"/>
                <a:cs typeface="Times New Roman"/>
                <a:sym typeface="Times New Roman"/>
              </a:rPr>
              <a:t>Crop yield prediction is of great importance to global food production. Policy makers rely on accurate predictions to make timely import and export decisions to strengthen national food security.</a:t>
            </a:r>
            <a:endParaRPr sz="42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Solution Approach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261900" y="963850"/>
            <a:ext cx="8620200" cy="3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Designed a deep neural network approach that took advantage of state-of-the-art modeling and solution techniques.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Flask web service for the integration of front end and back end environment.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Developed a dynamic front end.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Hosted on AWS server using docker (containerization).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261900" y="950425"/>
            <a:ext cx="8620200" cy="3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source - data.gov.in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merged the two dataset.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900" y="1967425"/>
            <a:ext cx="3726675" cy="258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7725" y="1967425"/>
            <a:ext cx="4673476" cy="258632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/>
          <p:nvPr/>
        </p:nvSpPr>
        <p:spPr>
          <a:xfrm>
            <a:off x="4069100" y="2981350"/>
            <a:ext cx="188100" cy="2820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Technology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261900" y="950425"/>
            <a:ext cx="8620200" cy="3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Front End - HTML, CSS, Javascript, Bootstrap.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 End - Python for deep neural network.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Integration of  front end &amp; backend - Flask.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Docker - AWS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Front End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19"/>
          <p:cNvSpPr txBox="1"/>
          <p:nvPr/>
        </p:nvSpPr>
        <p:spPr>
          <a:xfrm>
            <a:off x="261900" y="738625"/>
            <a:ext cx="86202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(HTML,CSS,JAVASCRIPT,BOOTSTRAP.)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150" y="1576700"/>
            <a:ext cx="3925299" cy="255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6950" y="1576700"/>
            <a:ext cx="4095150" cy="255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23525"/>
            <a:ext cx="6070124" cy="330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1450" y="0"/>
            <a:ext cx="4573875" cy="112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/>
          <p:nvPr/>
        </p:nvSpPr>
        <p:spPr>
          <a:xfrm>
            <a:off x="5976125" y="1423525"/>
            <a:ext cx="2833500" cy="29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Environment to share data b/w frontend and backend.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Data fetch from frontend and return the same to backend by using json object.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Need to call already defined API to collect and resend data from one end to other where flask web service act as an intermediate.  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476850" y="107525"/>
            <a:ext cx="8190300" cy="11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imes New Roman"/>
                <a:ea typeface="Times New Roman"/>
                <a:cs typeface="Times New Roman"/>
                <a:sym typeface="Times New Roman"/>
              </a:rPr>
              <a:t>AWS &amp; Docker</a:t>
            </a:r>
            <a:endParaRPr sz="3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261900" y="738625"/>
            <a:ext cx="86202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02124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925" y="828225"/>
            <a:ext cx="7026751" cy="398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